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C7BCD-857C-4C08-BECD-3DDA51862507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3011B-8D05-4D2C-A7B5-6678BA645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67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3011B-8D05-4D2C-A7B5-6678BA6453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1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2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5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8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1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2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5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37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1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8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6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4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8975"/>
            <a:ext cx="7315200" cy="548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006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Description of the team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president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Florentino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Pérez Rodríguez-the team is headed by the president who is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Incharge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of all activities of the team.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vice president Pedro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López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Jiménez-the president is helped by the vice president in the managerial duties of the team.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349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Description of the team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secretary Enrique Sánchez González. The secretary ensures that important data of the team are kept safe for example minutes, transfer details staff and players documentations.</a:t>
            </a: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members. The board of management also comprises of other members who are very critical when it comes to the important decision-making process. Some of the members include Santiago </a:t>
            </a:r>
            <a:r>
              <a:rPr lang="en-US" sz="3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Aguado</a:t>
            </a:r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García</a:t>
            </a:r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and Catalina </a:t>
            </a:r>
            <a:r>
              <a:rPr lang="en-US" sz="3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Miñarro</a:t>
            </a:r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30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Brugarolas</a:t>
            </a:r>
            <a:endParaRPr lang="en-US" sz="3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502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Analysis of why the team is outstanding </a:t>
            </a:r>
            <a:r>
              <a:rPr lang="en-US" sz="18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18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team has shown enormous success both in the field and out of the field.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Having been awarded as the Best Club of the 20</a:t>
            </a:r>
            <a:r>
              <a:rPr lang="en-US" baseline="300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Century by FIFA, winner of 13 European Cups, 7 FIFA Club World Cups, 33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Liga’s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and over fifty other cups in the last six decades, Real Madrid has won more trophies than any other sports team. 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16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Analysis of why the team is outstanding </a:t>
            </a:r>
            <a:r>
              <a:rPr lang="en-US" sz="16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16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Besides, the players in real Madrid have consistently proven themselves to be some of the world’s best.</a:t>
            </a: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On the other side of the business, the team was ranked best-earning soccer team in the world for the period 2017/18, and ranked the most valuable football club by KPMG in 2019. </a:t>
            </a:r>
          </a:p>
        </p:txBody>
      </p:sp>
    </p:spTree>
    <p:extLst>
      <p:ext uri="{BB962C8B-B14F-4D97-AF65-F5344CB8AC3E}">
        <p14:creationId xmlns:p14="http://schemas.microsoft.com/office/powerpoint/2010/main" val="104760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Dimension of Real Madrid Success</a:t>
            </a:r>
            <a:r>
              <a:rPr lang="en-US" sz="25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25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Buying the Best Players</a:t>
            </a: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Their policy of purchasing expensive, incredibly talented and famous foreign players has based on two business principles: bring their massive audiences and celebrity status to the club, and winning games at all.</a:t>
            </a:r>
          </a:p>
          <a:p>
            <a:pPr marL="0" lv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Leadership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dirty="0">
                <a:solidFill>
                  <a:prstClr val="black"/>
                </a:solidFill>
                <a:latin typeface="Times New Roman"/>
                <a:ea typeface="Calibri"/>
              </a:rPr>
              <a:t>Every good decision started with clever leadership. Santiago </a:t>
            </a:r>
            <a:r>
              <a:rPr lang="en-US" sz="2800" dirty="0" err="1">
                <a:solidFill>
                  <a:prstClr val="black"/>
                </a:solidFill>
                <a:latin typeface="Times New Roman"/>
                <a:ea typeface="Calibri"/>
              </a:rPr>
              <a:t>Bernabeu</a:t>
            </a:r>
            <a:r>
              <a:rPr lang="en-US" sz="2800" dirty="0">
                <a:solidFill>
                  <a:prstClr val="black"/>
                </a:solidFill>
                <a:latin typeface="Times New Roman"/>
                <a:ea typeface="Calibri"/>
              </a:rPr>
              <a:t> understood the earning potential of foreign talent, as early as the 1950s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695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Dimension of Real Madrid Success</a:t>
            </a:r>
            <a:r>
              <a:rPr lang="en-US" sz="23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23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Branding, Branding, and Branding</a:t>
            </a:r>
            <a:endParaRPr lang="en-US" sz="2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dirty="0">
                <a:solidFill>
                  <a:prstClr val="black"/>
                </a:solidFill>
                <a:latin typeface="Times New Roman"/>
                <a:ea typeface="Calibri"/>
              </a:rPr>
              <a:t>Real Madrid built a community brand and identity into the core of its business model. </a:t>
            </a:r>
            <a:r>
              <a:rPr lang="en-US" sz="2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They effectively harnessed media, advertising, and digital content to foster a sense of identity and belonging among their fans.</a:t>
            </a:r>
          </a:p>
          <a:p>
            <a:pPr marL="0" lvl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Innovative Management Strategies</a:t>
            </a:r>
            <a:endParaRPr lang="en-US" sz="2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Times New Roman"/>
                <a:ea typeface="Calibri"/>
              </a:rPr>
              <a:t>Real Madrid implemented an innovative new model under the first Club President, </a:t>
            </a:r>
            <a:r>
              <a:rPr lang="en-US" sz="2600" dirty="0" err="1">
                <a:solidFill>
                  <a:prstClr val="black"/>
                </a:solidFill>
                <a:latin typeface="Times New Roman"/>
                <a:ea typeface="Calibri"/>
              </a:rPr>
              <a:t>Florentino</a:t>
            </a:r>
            <a:r>
              <a:rPr lang="en-US" sz="2600" dirty="0">
                <a:solidFill>
                  <a:prstClr val="black"/>
                </a:solidFill>
                <a:latin typeface="Times New Roman"/>
                <a:ea typeface="Calibri"/>
              </a:rPr>
              <a:t> Perez, from 2000 to 2006.</a:t>
            </a:r>
            <a:endParaRPr lang="en-US" sz="26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62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What other teams can implement </a:t>
            </a:r>
            <a:r>
              <a:rPr lang="en-US" sz="25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25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leadership qualities such as creative thinking and great focus.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Another thing is allowing the team to embrace originality as what Real Madrid has done over time.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Other teams can also implement discipline among the players.</a:t>
            </a:r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810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B1B1B"/>
                </a:solidFill>
                <a:latin typeface="Times New Roman" pitchFamily="18" charset="0"/>
                <a:cs typeface="Times New Roman" pitchFamily="18" charset="0"/>
              </a:rPr>
              <a:t>Dimensions team’s success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team should highly invest in building up more quality players for themselves to minimize the cost of buying expensive players from other teams.</a:t>
            </a:r>
          </a:p>
          <a:p>
            <a:pPr marL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The team should devise a way of having a direct link to the funs and platform of communicating with them to hear their divergent view and opinions. </a:t>
            </a:r>
            <a:endParaRPr lang="en-US" sz="2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2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1B1B1B"/>
                </a:solidFill>
                <a:latin typeface="Helvetica Neue"/>
              </a:rPr>
              <a:t>Reflections on what other teams can implement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Team work from the players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Invest in other area to supplement funds.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Good leadership from the team management.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Good innovating management strategies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Buying of best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players</a:t>
            </a:r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3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412</Words>
  <Application>Microsoft Office PowerPoint</Application>
  <PresentationFormat>On-screen Show (4:3)</PresentationFormat>
  <Paragraphs>36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Description of the team</vt:lpstr>
      <vt:lpstr>Description of the team</vt:lpstr>
      <vt:lpstr>Analysis of why the team is outstanding  </vt:lpstr>
      <vt:lpstr>Analysis of why the team is outstanding  </vt:lpstr>
      <vt:lpstr>Dimension of Real Madrid Success </vt:lpstr>
      <vt:lpstr>Dimension of Real Madrid Success </vt:lpstr>
      <vt:lpstr>What other teams can implement  </vt:lpstr>
      <vt:lpstr>Dimensions team’s success</vt:lpstr>
      <vt:lpstr>Reflections on what other teams can implement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</cp:revision>
  <dcterms:created xsi:type="dcterms:W3CDTF">2020-04-01T17:32:40Z</dcterms:created>
  <dcterms:modified xsi:type="dcterms:W3CDTF">2020-04-01T17:48:32Z</dcterms:modified>
</cp:coreProperties>
</file>